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6"/>
  </p:notes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334" y="-6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93D59-619F-4FF5-BD4C-18197341A911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436E1-248B-4CBF-A638-5E81B19502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2344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436E1-248B-4CBF-A638-5E81B195026C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204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FB561D8-DD2A-4FDF-A4C2-A61AF89BD91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8D422FC-8752-474D-AEF9-1B26BFC999D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196752"/>
            <a:ext cx="5524151" cy="864096"/>
          </a:xfrm>
        </p:spPr>
        <p:txBody>
          <a:bodyPr>
            <a:noAutofit/>
          </a:bodyPr>
          <a:lstStyle/>
          <a:p>
            <a:r>
              <a:rPr lang="en-NZ" sz="6000" b="1" dirty="0" smtClean="0"/>
              <a:t>Never  </a:t>
            </a:r>
            <a:r>
              <a:rPr lang="en-NZ" sz="6000" b="1" dirty="0"/>
              <a:t>S</a:t>
            </a:r>
            <a:r>
              <a:rPr lang="en-NZ" sz="6000" b="1" dirty="0" smtClean="0"/>
              <a:t>ay  Never</a:t>
            </a:r>
            <a:endParaRPr lang="en-NZ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996952"/>
            <a:ext cx="4968552" cy="1008112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marL="320040" lvl="1" indent="0">
              <a:lnSpc>
                <a:spcPct val="150000"/>
              </a:lnSpc>
              <a:buNone/>
            </a:pPr>
            <a:r>
              <a:rPr lang="en-NZ" sz="34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NZ" sz="4600" b="1" dirty="0">
                <a:solidFill>
                  <a:schemeClr val="tx1"/>
                </a:solidFill>
                <a:latin typeface="+mj-lt"/>
                <a:cs typeface="Aharoni" pitchFamily="2" charset="-79"/>
              </a:rPr>
              <a:t>By Justin </a:t>
            </a:r>
            <a:r>
              <a:rPr lang="en-NZ" sz="4600" b="1" dirty="0" err="1">
                <a:solidFill>
                  <a:schemeClr val="tx1"/>
                </a:solidFill>
                <a:latin typeface="+mj-lt"/>
                <a:cs typeface="Aharoni" pitchFamily="2" charset="-79"/>
              </a:rPr>
              <a:t>Bieber</a:t>
            </a:r>
            <a:endParaRPr lang="en-NZ" sz="4600" b="1" dirty="0">
              <a:solidFill>
                <a:schemeClr val="tx1"/>
              </a:solidFill>
              <a:latin typeface="+mj-lt"/>
              <a:cs typeface="Aharoni" pitchFamily="2" charset="-79"/>
            </a:endParaRPr>
          </a:p>
        </p:txBody>
      </p:sp>
      <p:pic>
        <p:nvPicPr>
          <p:cNvPr id="4" name="never say never-Justin Bieber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33184" y="5949280"/>
            <a:ext cx="825624" cy="8256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18482" y="4961325"/>
            <a:ext cx="463597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NZ" sz="4900" dirty="0" smtClean="0"/>
              <a:t>By :</a:t>
            </a:r>
            <a:r>
              <a:rPr lang="en-NZ" sz="4900" dirty="0" err="1" smtClean="0"/>
              <a:t>Whitiora</a:t>
            </a:r>
            <a:r>
              <a:rPr lang="en-NZ" sz="3000" dirty="0" smtClean="0"/>
              <a:t>.</a:t>
            </a:r>
            <a:endParaRPr lang="en-NZ" sz="3000" dirty="0"/>
          </a:p>
        </p:txBody>
      </p:sp>
    </p:spTree>
    <p:extLst>
      <p:ext uri="{BB962C8B-B14F-4D97-AF65-F5344CB8AC3E}">
        <p14:creationId xmlns:p14="http://schemas.microsoft.com/office/powerpoint/2010/main" val="270876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543">
        <p14:gallery dir="l"/>
      </p:transition>
    </mc:Choice>
    <mc:Fallback>
      <p:transition spd="slow" advTm="45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3556" y="908720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be trying a chill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They be trying to sour the thrill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No pun intended, was raised by the power of Will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06873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9225">
        <p14:gallery dir="l"/>
      </p:transition>
    </mc:Choice>
    <mc:Fallback>
      <p:transition spd="slow" advTm="92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052736"/>
            <a:ext cx="7632848" cy="761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Like Luke with the force, when push comes to shove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Like Kobe in the 4th, ice water with blood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  <p:sp>
        <p:nvSpPr>
          <p:cNvPr id="2" name="Rectangle 1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30318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7">
        <p14:gallery dir="l"/>
      </p:transition>
    </mc:Choice>
    <mc:Fallback>
      <p:transition spd="slow" advTm="60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941869"/>
            <a:ext cx="76328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gotta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be the best, and yes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We're the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flyest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/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Like David and Goliath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conquered the giant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So now I got the world in my hand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was born from two stars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So the moon's where I land (I'm gone!)</a:t>
            </a:r>
            <a:endParaRPr lang="en-NZ" dirty="0"/>
          </a:p>
        </p:txBody>
      </p:sp>
      <p:sp>
        <p:nvSpPr>
          <p:cNvPr id="2" name="Rectangle 1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990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416">
        <p14:gallery dir="l"/>
      </p:transition>
    </mc:Choice>
    <mc:Fallback>
      <p:transition spd="slow" advTm="54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703"/>
            <a:ext cx="8352928" cy="6674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never say never! (I will fight)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fight till forever! (make it right)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Whenever you knock me down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not stay on the ground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up, up,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never say never</a:t>
            </a:r>
            <a:endParaRPr lang="en-NZ" dirty="0"/>
          </a:p>
        </p:txBody>
      </p:sp>
      <p:sp>
        <p:nvSpPr>
          <p:cNvPr id="2" name="Rectangle 1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81446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8281">
        <p14:gallery dir="l"/>
      </p:transition>
    </mc:Choice>
    <mc:Fallback>
      <p:transition spd="slow" advTm="182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764704"/>
            <a:ext cx="842962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never say never! (I will fight)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fight till forever! (make it right)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Whenever you knock me down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not stay on the ground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up,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up, up,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never say never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(never say never, never, never, never) 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8060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42024">
        <p14:gallery dir="l"/>
      </p:transition>
    </mc:Choice>
    <mc:Fallback>
      <p:transition spd="slow" advTm="420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620688"/>
            <a:ext cx="82809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(Never say never)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See I never thought that I could walk through fire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never thought that I could take the burn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never had the strength to take it higher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Until I reached the point of no return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34365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14">
        <p14:gallery dir="l"/>
      </p:transition>
    </mc:Choice>
    <mc:Fallback>
      <p:transition spd="slow" advTm="6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052736"/>
            <a:ext cx="7632848" cy="297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there's just no turning back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When your heart's under attack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Gonna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give everything I have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It's my destiny</a:t>
            </a:r>
            <a:endParaRPr lang="en-NZ" sz="32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06727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43">
        <p14:gallery dir="l"/>
      </p:transition>
    </mc:Choice>
    <mc:Fallback>
      <p:transition spd="slow" advTm="3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16974"/>
            <a:ext cx="87849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never say never! (I will fight)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fight till forever! (make it right)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Whenever you knock me down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not stay on the ground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up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up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/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never say never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4385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9627">
        <p14:gallery dir="l"/>
      </p:transition>
    </mc:Choice>
    <mc:Fallback>
      <p:transition spd="slow" advTm="1962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5918" y="836712"/>
            <a:ext cx="76328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Ne-Never say never(Never)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Ne-Never say never(Never)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Ne-Never say never(Never)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never thought that I could feel this power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never thought that I could feel this free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I'm strong enough to climb the highest tower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I'm fast enough to run across the sea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970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6961">
        <p14:gallery dir="l"/>
      </p:transition>
    </mc:Choice>
    <mc:Fallback>
      <p:transition spd="slow" advTm="269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052736"/>
            <a:ext cx="7632848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there's just no turning back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When your heart's under attack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Gonna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give everything I have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'cause this is my destiny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712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7236">
        <p14:gallery dir="l"/>
      </p:transition>
    </mc:Choice>
    <mc:Fallback>
      <p:transition spd="slow" advTm="72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3073" y="-243408"/>
            <a:ext cx="7848872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never say never! (I </a:t>
            </a:r>
            <a:r>
              <a:rPr lang="en-NZ" sz="3200" dirty="0" err="1">
                <a:latin typeface="Aharoni" pitchFamily="2" charset="-79"/>
                <a:cs typeface="Aharoni" pitchFamily="2" charset="-79"/>
              </a:rPr>
              <a:t>whtill</a:t>
            </a:r>
            <a:r>
              <a:rPr lang="en-NZ" sz="32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NZ" sz="3200" dirty="0" smtClean="0">
                <a:latin typeface="Aharoni" pitchFamily="2" charset="-79"/>
                <a:cs typeface="Aharoni" pitchFamily="2" charset="-79"/>
              </a:rPr>
              <a:t>fight)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/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fight till forever! (make it right)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Whenever you knock me down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will not stay on the ground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Pick it up, up, up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never say never</a:t>
            </a:r>
            <a:endParaRPr lang="en-NZ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6635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9786">
        <p14:gallery dir="l"/>
      </p:transition>
    </mc:Choice>
    <mc:Fallback>
      <p:transition spd="slow" advTm="197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548680"/>
            <a:ext cx="35283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Here we go!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Guess who?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JSmith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and JB!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gotcha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lil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bro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can handle him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Hold up,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aight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?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I can handle him</a:t>
            </a:r>
            <a:endParaRPr lang="en-NZ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3226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7864">
        <p14:gallery dir="l"/>
      </p:transition>
    </mc:Choice>
    <mc:Fallback>
      <p:transition spd="slow" advTm="78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052736"/>
            <a:ext cx="763284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Now he's bigger than me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Taller than me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he's older than me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stronger than me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And his arms a little bit longer than me</a:t>
            </a:r>
            <a:b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</a:b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But he </a:t>
            </a:r>
            <a:r>
              <a:rPr lang="en-NZ" sz="3200" dirty="0" err="1" smtClean="0">
                <a:effectLst/>
                <a:latin typeface="Aharoni" pitchFamily="2" charset="-79"/>
                <a:cs typeface="Aharoni" pitchFamily="2" charset="-79"/>
              </a:rPr>
              <a:t>ain't</a:t>
            </a:r>
            <a:r>
              <a:rPr lang="en-NZ" sz="3200" dirty="0" smtClean="0">
                <a:effectLst/>
                <a:latin typeface="Aharoni" pitchFamily="2" charset="-79"/>
                <a:cs typeface="Aharoni" pitchFamily="2" charset="-79"/>
              </a:rPr>
              <a:t> on a JB song with me!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2275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7770">
        <p14:gallery dir="l"/>
      </p:transition>
    </mc:Choice>
    <mc:Fallback>
      <p:transition spd="slow" advTm="77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122</Words>
  <Application>Microsoft Office PowerPoint</Application>
  <PresentationFormat>On-screen Show (4:3)</PresentationFormat>
  <Paragraphs>33</Paragraphs>
  <Slides>14</Slides>
  <Notes>13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NewsPrint</vt:lpstr>
      <vt:lpstr>Never  Say  Never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IT</cp:lastModifiedBy>
  <cp:revision>29</cp:revision>
  <dcterms:created xsi:type="dcterms:W3CDTF">2013-05-15T22:08:15Z</dcterms:created>
  <dcterms:modified xsi:type="dcterms:W3CDTF">2013-06-19T21:51:09Z</dcterms:modified>
</cp:coreProperties>
</file>